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0972800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0" userDrawn="1">
          <p15:clr>
            <a:srgbClr val="A4A3A4"/>
          </p15:clr>
        </p15:guide>
        <p15:guide id="2" pos="3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37" d="100"/>
          <a:sy n="37" d="100"/>
        </p:scale>
        <p:origin x="2076" y="78"/>
      </p:cViewPr>
      <p:guideLst>
        <p:guide orient="horz" pos="4080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095078"/>
            <a:ext cx="9326880" cy="4456853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6723804"/>
            <a:ext cx="8229600" cy="3090756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9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86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681567"/>
            <a:ext cx="2366010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681567"/>
            <a:ext cx="6960870" cy="1084876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2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3191514"/>
            <a:ext cx="9464040" cy="532510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8567000"/>
            <a:ext cx="9464040" cy="280034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34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3407833"/>
            <a:ext cx="4663440" cy="81224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3407833"/>
            <a:ext cx="4663440" cy="81224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13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681570"/>
            <a:ext cx="9464040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3138171"/>
            <a:ext cx="4642008" cy="153796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4676140"/>
            <a:ext cx="4642008" cy="68778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3138171"/>
            <a:ext cx="4664869" cy="153796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4676140"/>
            <a:ext cx="4664869" cy="68778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0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20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59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853440"/>
            <a:ext cx="3539014" cy="29870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843196"/>
            <a:ext cx="5554980" cy="909743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840480"/>
            <a:ext cx="3539014" cy="7114964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17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853440"/>
            <a:ext cx="3539014" cy="29870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843196"/>
            <a:ext cx="5554980" cy="909743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840480"/>
            <a:ext cx="3539014" cy="7114964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2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681570"/>
            <a:ext cx="9464040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3407833"/>
            <a:ext cx="9464040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1865189"/>
            <a:ext cx="24688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7AEE8-4058-479C-9873-590F755E7B2B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1865189"/>
            <a:ext cx="370332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1865189"/>
            <a:ext cx="24688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60795-1F9D-4027-971F-2D0874567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1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0972800" cy="12801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031" y="400483"/>
            <a:ext cx="10900741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dirty="0" err="1">
                <a:ln w="19050">
                  <a:solidFill>
                    <a:schemeClr val="tx1"/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en-US" sz="19900" b="1" dirty="0" err="1">
                <a:ln w="19050"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Py</a:t>
            </a:r>
            <a:endParaRPr lang="en-US" sz="19900" b="1" cap="none" spc="0" dirty="0">
              <a:ln w="19050">
                <a:solidFill>
                  <a:schemeClr val="tx1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20" y="4848696"/>
            <a:ext cx="5298452" cy="31804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7087" y="10121461"/>
            <a:ext cx="101986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n w="9525">
                  <a:noFill/>
                  <a:prstDash val="solid"/>
                </a:ln>
                <a:latin typeface="Courier New" panose="02070309020205020404" pitchFamily="49" charset="0"/>
                <a:cs typeface="Courier New" panose="02070309020205020404" pitchFamily="49" charset="0"/>
              </a:rPr>
              <a:t>https://www.</a:t>
            </a:r>
            <a:r>
              <a:rPr lang="en-US" sz="6600" b="1" dirty="0">
                <a:ln w="9525">
                  <a:noFill/>
                  <a:prstDash val="solid"/>
                </a:ln>
                <a:latin typeface="Courier New" panose="02070309020205020404" pitchFamily="49" charset="0"/>
                <a:cs typeface="Courier New" panose="02070309020205020404" pitchFamily="49" charset="0"/>
              </a:rPr>
              <a:t>blockpy.com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1809753" y="3019065"/>
            <a:ext cx="7353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A Dual Block/Text Programming Environment for Python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83" y="4096728"/>
            <a:ext cx="3919472" cy="460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0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020" y="10853238"/>
            <a:ext cx="10270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 w="9525">
                  <a:noFill/>
                  <a:prstDash val="solid"/>
                </a:ln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4800" b="1" dirty="0">
                <a:ln w="9525">
                  <a:noFill/>
                  <a:prstDash val="solid"/>
                </a:ln>
                <a:latin typeface="Courier New" panose="02070309020205020404" pitchFamily="49" charset="0"/>
                <a:cs typeface="Courier New" panose="02070309020205020404" pitchFamily="49" charset="0"/>
              </a:rPr>
              <a:t>think.cs.vt.edu/corgis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9688" y="3456139"/>
            <a:ext cx="693342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346075" algn="l"/>
              </a:tabLst>
            </a:pPr>
            <a:r>
              <a:rPr lang="en-US" sz="10800" b="1" dirty="0">
                <a:ln w="22225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CORGIS</a:t>
            </a:r>
          </a:p>
          <a:p>
            <a:pPr algn="ctr"/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Collection Of Really Great, Interesting, Situated Datasets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878324" y="7906080"/>
            <a:ext cx="1216152" cy="1767006"/>
            <a:chOff x="422992" y="626847"/>
            <a:chExt cx="1216152" cy="176700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992" y="626847"/>
              <a:ext cx="1216152" cy="1425178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545358" y="2024521"/>
              <a:ext cx="971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Artwork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440010" y="7070693"/>
            <a:ext cx="1216152" cy="1557980"/>
            <a:chOff x="-1216152" y="835873"/>
            <a:chExt cx="1216152" cy="155798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6152" y="835873"/>
              <a:ext cx="1216152" cy="1216152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-988789" y="2024521"/>
              <a:ext cx="7614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Books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29579" y="5698745"/>
            <a:ext cx="1216152" cy="1212758"/>
            <a:chOff x="-2959912" y="1181095"/>
            <a:chExt cx="1216152" cy="1212758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9912" y="1181095"/>
              <a:ext cx="1216152" cy="87093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-2951849" y="2024521"/>
              <a:ext cx="1200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Education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938719" y="5638736"/>
            <a:ext cx="1677739" cy="1294677"/>
            <a:chOff x="12880498" y="1099176"/>
            <a:chExt cx="1677739" cy="12946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291" y="1099176"/>
              <a:ext cx="1216152" cy="952849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2880498" y="2024521"/>
              <a:ext cx="1677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Immigration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169512" y="2966939"/>
            <a:ext cx="1216152" cy="1291947"/>
            <a:chOff x="11186619" y="1101906"/>
            <a:chExt cx="1216152" cy="129194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86619" y="1101906"/>
              <a:ext cx="1216152" cy="950119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11272205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Airlines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180233" y="7000840"/>
            <a:ext cx="1216152" cy="1697687"/>
            <a:chOff x="9643142" y="696166"/>
            <a:chExt cx="1216152" cy="169768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142" y="696166"/>
              <a:ext cx="1216152" cy="1355859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9728728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Weather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09545" y="1167807"/>
            <a:ext cx="1463040" cy="1256228"/>
            <a:chOff x="6325269" y="1137625"/>
            <a:chExt cx="1463040" cy="125622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5269" y="1137625"/>
              <a:ext cx="1463040" cy="9144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6534299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Theater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74656" y="295581"/>
            <a:ext cx="1423488" cy="1557980"/>
            <a:chOff x="4521024" y="835873"/>
            <a:chExt cx="1423488" cy="155798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1024" y="835873"/>
              <a:ext cx="1423488" cy="1216152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4710278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Crime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01652" y="2852972"/>
            <a:ext cx="1638604" cy="1557980"/>
            <a:chOff x="2390471" y="835873"/>
            <a:chExt cx="1638604" cy="155798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471" y="835873"/>
              <a:ext cx="1638604" cy="1216152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2498626" y="2024521"/>
              <a:ext cx="14222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Earthquakes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65902" y="1002772"/>
            <a:ext cx="1564368" cy="1352402"/>
            <a:chOff x="7994958" y="1074402"/>
            <a:chExt cx="1564368" cy="1352402"/>
          </a:xfrm>
        </p:grpSpPr>
        <p:sp>
          <p:nvSpPr>
            <p:cNvPr id="22" name="TextBox 21"/>
            <p:cNvSpPr txBox="1"/>
            <p:nvPr/>
          </p:nvSpPr>
          <p:spPr>
            <a:xfrm>
              <a:off x="7994958" y="2057472"/>
              <a:ext cx="1564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Construction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9066" y="1074402"/>
              <a:ext cx="1216152" cy="950119"/>
            </a:xfrm>
            <a:prstGeom prst="rect">
              <a:avLst/>
            </a:prstGeom>
          </p:spPr>
        </p:pic>
      </p:grpSp>
      <p:sp>
        <p:nvSpPr>
          <p:cNvPr id="42" name="Rectangle 41"/>
          <p:cNvSpPr/>
          <p:nvPr/>
        </p:nvSpPr>
        <p:spPr>
          <a:xfrm>
            <a:off x="3326194" y="10557128"/>
            <a:ext cx="43204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See the full 40+ collection at</a:t>
            </a:r>
          </a:p>
        </p:txBody>
      </p:sp>
    </p:spTree>
    <p:extLst>
      <p:ext uri="{BB962C8B-B14F-4D97-AF65-F5344CB8AC3E}">
        <p14:creationId xmlns:p14="http://schemas.microsoft.com/office/powerpoint/2010/main" val="2557263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0972800" cy="12801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031" y="400483"/>
            <a:ext cx="10900741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dirty="0" err="1">
                <a:ln w="19050">
                  <a:solidFill>
                    <a:schemeClr val="tx1"/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en-US" sz="19900" b="1" dirty="0" err="1">
                <a:ln w="19050"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Py</a:t>
            </a:r>
            <a:endParaRPr lang="en-US" sz="19900" b="1" cap="none" spc="0" dirty="0">
              <a:ln w="19050">
                <a:solidFill>
                  <a:schemeClr val="tx1"/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20" y="4848696"/>
            <a:ext cx="5298452" cy="31804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7087" y="10121461"/>
            <a:ext cx="101986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https://www.</a:t>
            </a:r>
            <a:r>
              <a:rPr lang="en-US" sz="66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blockpy.com</a:t>
            </a:r>
          </a:p>
        </p:txBody>
      </p:sp>
      <p:sp>
        <p:nvSpPr>
          <p:cNvPr id="8" name="Rectangle 7"/>
          <p:cNvSpPr/>
          <p:nvPr/>
        </p:nvSpPr>
        <p:spPr>
          <a:xfrm>
            <a:off x="1809753" y="3019065"/>
            <a:ext cx="7353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Dual Block/Text Programming Environment for Python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83" y="4096728"/>
            <a:ext cx="3919472" cy="460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13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020" y="10853238"/>
            <a:ext cx="10270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4800" b="1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think.cs.vt.edu/corgis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9688" y="3456139"/>
            <a:ext cx="693342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346075" algn="l"/>
              </a:tabLst>
            </a:pPr>
            <a:r>
              <a:rPr lang="en-US" sz="10800" b="1" dirty="0">
                <a:ln w="22225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CORGIS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Collection Of Really Great, Interesting, Situated, Datasets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878324" y="7906080"/>
            <a:ext cx="1216152" cy="1767006"/>
            <a:chOff x="422992" y="626847"/>
            <a:chExt cx="1216152" cy="176700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992" y="626847"/>
              <a:ext cx="1216152" cy="1425178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545358" y="2024521"/>
              <a:ext cx="971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Artwork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440010" y="7070693"/>
            <a:ext cx="1216152" cy="1557980"/>
            <a:chOff x="-1216152" y="835873"/>
            <a:chExt cx="1216152" cy="155798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16152" y="835873"/>
              <a:ext cx="1216152" cy="1216152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-988789" y="2024521"/>
              <a:ext cx="7614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Books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29579" y="5698745"/>
            <a:ext cx="1216152" cy="1212758"/>
            <a:chOff x="-2959912" y="1181095"/>
            <a:chExt cx="1216152" cy="1212758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9912" y="1181095"/>
              <a:ext cx="1216152" cy="87093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-2951849" y="2024521"/>
              <a:ext cx="1200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Education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938719" y="5638736"/>
            <a:ext cx="1677739" cy="1294677"/>
            <a:chOff x="12880498" y="1099176"/>
            <a:chExt cx="1677739" cy="12946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1291" y="1099176"/>
              <a:ext cx="1216152" cy="952849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2880498" y="2024521"/>
              <a:ext cx="1677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Immigration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169512" y="2966939"/>
            <a:ext cx="1216152" cy="1291947"/>
            <a:chOff x="11186619" y="1101906"/>
            <a:chExt cx="1216152" cy="129194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86619" y="1101906"/>
              <a:ext cx="1216152" cy="950119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11272205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Airlines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180233" y="7000840"/>
            <a:ext cx="1216152" cy="1697687"/>
            <a:chOff x="9643142" y="696166"/>
            <a:chExt cx="1216152" cy="169768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3142" y="696166"/>
              <a:ext cx="1216152" cy="1355859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9728728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Weather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09545" y="1167807"/>
            <a:ext cx="1463040" cy="1256228"/>
            <a:chOff x="6325269" y="1137625"/>
            <a:chExt cx="1463040" cy="125622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5269" y="1137625"/>
              <a:ext cx="1463040" cy="9144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6534299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Theater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774656" y="295581"/>
            <a:ext cx="1423488" cy="1557980"/>
            <a:chOff x="4521024" y="835873"/>
            <a:chExt cx="1423488" cy="155798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1024" y="835873"/>
              <a:ext cx="1423488" cy="1216152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4710278" y="2024521"/>
              <a:ext cx="1044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Crime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01652" y="2852972"/>
            <a:ext cx="1638604" cy="1557980"/>
            <a:chOff x="2390471" y="835873"/>
            <a:chExt cx="1638604" cy="155798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0471" y="835873"/>
              <a:ext cx="1638604" cy="1216152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2498626" y="2024521"/>
              <a:ext cx="14222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Earthquakes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65902" y="1002772"/>
            <a:ext cx="1564368" cy="1352402"/>
            <a:chOff x="7994958" y="1074402"/>
            <a:chExt cx="1564368" cy="1352402"/>
          </a:xfrm>
        </p:grpSpPr>
        <p:sp>
          <p:nvSpPr>
            <p:cNvPr id="22" name="TextBox 21"/>
            <p:cNvSpPr txBox="1"/>
            <p:nvPr/>
          </p:nvSpPr>
          <p:spPr>
            <a:xfrm>
              <a:off x="7994958" y="2057472"/>
              <a:ext cx="1564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Construction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9066" y="1074402"/>
              <a:ext cx="1216152" cy="950119"/>
            </a:xfrm>
            <a:prstGeom prst="rect">
              <a:avLst/>
            </a:prstGeom>
          </p:spPr>
        </p:pic>
      </p:grpSp>
      <p:sp>
        <p:nvSpPr>
          <p:cNvPr id="42" name="Rectangle 41"/>
          <p:cNvSpPr/>
          <p:nvPr/>
        </p:nvSpPr>
        <p:spPr>
          <a:xfrm>
            <a:off x="3326194" y="10557128"/>
            <a:ext cx="43204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the full 40+ collection at</a:t>
            </a:r>
          </a:p>
        </p:txBody>
      </p:sp>
    </p:spTree>
    <p:extLst>
      <p:ext uri="{BB962C8B-B14F-4D97-AF65-F5344CB8AC3E}">
        <p14:creationId xmlns:p14="http://schemas.microsoft.com/office/powerpoint/2010/main" val="1678817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</TotalTime>
  <Words>113</Words>
  <Application>Microsoft Office PowerPoint</Application>
  <PresentationFormat>Custom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acbart</dc:creator>
  <cp:lastModifiedBy>acbart</cp:lastModifiedBy>
  <cp:revision>33</cp:revision>
  <dcterms:created xsi:type="dcterms:W3CDTF">2017-02-05T00:09:03Z</dcterms:created>
  <dcterms:modified xsi:type="dcterms:W3CDTF">2017-02-16T04:29:55Z</dcterms:modified>
</cp:coreProperties>
</file>

<file path=docProps/thumbnail.jpeg>
</file>